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271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286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88764"/>
  </p:normalViewPr>
  <p:slideViewPr>
    <p:cSldViewPr snapToGrid="0" snapToObjects="1">
      <p:cViewPr>
        <p:scale>
          <a:sx n="79" d="100"/>
          <a:sy n="79" d="100"/>
        </p:scale>
        <p:origin x="131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tif"/><Relationship Id="rId7" Type="http://schemas.openxmlformats.org/officeDocument/2006/relationships/image" Target="../media/image19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if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5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6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058" y="732607"/>
            <a:ext cx="3748914" cy="3748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6" y="62351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66" y="1771738"/>
            <a:ext cx="3842905" cy="43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3931922"/>
            <a:ext cx="2107110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838145" y="575404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509" y="6447187"/>
            <a:ext cx="2167082" cy="9554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8" name="Chi siamo"/>
          <p:cNvSpPr txBox="1"/>
          <p:nvPr/>
        </p:nvSpPr>
        <p:spPr>
          <a:xfrm>
            <a:off x="702282" y="2448461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6502400" y="2448461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stefano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450" y="4087143"/>
            <a:ext cx="7073900" cy="2882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4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71" name="OBIETTIVO:"/>
          <p:cNvSpPr txBox="1"/>
          <p:nvPr/>
        </p:nvSpPr>
        <p:spPr>
          <a:xfrm>
            <a:off x="4473297" y="925176"/>
            <a:ext cx="409700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OBIETTIVO: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5" name="2. VISUAL PROGRAMMING"/>
          <p:cNvSpPr txBox="1"/>
          <p:nvPr/>
        </p:nvSpPr>
        <p:spPr>
          <a:xfrm>
            <a:off x="1497621" y="2356568"/>
            <a:ext cx="10009558" cy="252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GB" dirty="0"/>
              <a:t>1. INTRO</a:t>
            </a:r>
            <a:endParaRPr lang="en-US" dirty="0"/>
          </a:p>
          <a:p>
            <a:r>
              <a:rPr dirty="0"/>
              <a:t>2. </a:t>
            </a:r>
            <a:r>
              <a:rPr lang="en-US" dirty="0" err="1"/>
              <a:t>pratica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4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61" name="PROVIAMO ORA CON CURVE DIVERSE!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PROVIAMO ORA </a:t>
            </a:r>
            <a:r>
              <a:rPr lang="en-US" dirty="0"/>
              <a:t>a </a:t>
            </a:r>
            <a:r>
              <a:rPr lang="en-US" dirty="0" err="1"/>
              <a:t>fargli</a:t>
            </a:r>
            <a:r>
              <a:rPr lang="en-US" dirty="0"/>
              <a:t> </a:t>
            </a:r>
            <a:r>
              <a:rPr lang="en-US" dirty="0" err="1"/>
              <a:t>seguire</a:t>
            </a:r>
            <a:r>
              <a:rPr lang="en-US" dirty="0"/>
              <a:t> la </a:t>
            </a:r>
            <a:r>
              <a:rPr lang="en-US" dirty="0" err="1"/>
              <a:t>linea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-457288" y="5409679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-15322" y="7817986"/>
            <a:ext cx="13074247" cy="193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-457288" y="5409679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6" name="Rectangle"/>
          <p:cNvSpPr/>
          <p:nvPr/>
        </p:nvSpPr>
        <p:spPr>
          <a:xfrm>
            <a:off x="-15322" y="7817986"/>
            <a:ext cx="13074247" cy="193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sz="4400" dirty="0" err="1"/>
              <a:t>www.thymio.org</a:t>
            </a:r>
            <a:endParaRPr lang="en-US" sz="4400" dirty="0"/>
          </a:p>
          <a:p>
            <a:r>
              <a:rPr lang="en-US" sz="4400" dirty="0" err="1"/>
              <a:t>www.Inf.usi.ch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>
          <a:blip r:embed="rId2">
            <a:alphaModFix amt="32066"/>
          </a:blip>
          <a:stretch>
            <a:fillRect/>
          </a:stretch>
        </p:blipFill>
        <p:spPr>
          <a:xfrm>
            <a:off x="-104490" y="-1227544"/>
            <a:ext cx="13986880" cy="1118950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Rectangle"/>
          <p:cNvSpPr/>
          <p:nvPr/>
        </p:nvSpPr>
        <p:spPr>
          <a:xfrm>
            <a:off x="-15322" y="7817986"/>
            <a:ext cx="13074247" cy="193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4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4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46" y="7818000"/>
            <a:ext cx="4345041" cy="193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/>
          <a:srcRect l="430" t="958" r="393" b="1061"/>
          <a:stretch>
            <a:fillRect/>
          </a:stretch>
        </p:blipFill>
        <p:spPr>
          <a:xfrm>
            <a:off x="167869" y="7928057"/>
            <a:ext cx="1733563" cy="1712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0894" y="0"/>
                </a:moveTo>
                <a:cubicBezTo>
                  <a:pt x="8784" y="0"/>
                  <a:pt x="7626" y="274"/>
                  <a:pt x="5820" y="1191"/>
                </a:cubicBezTo>
                <a:cubicBezTo>
                  <a:pt x="4924" y="1646"/>
                  <a:pt x="3564" y="2647"/>
                  <a:pt x="2992" y="3278"/>
                </a:cubicBezTo>
                <a:cubicBezTo>
                  <a:pt x="1336" y="5104"/>
                  <a:pt x="124" y="7827"/>
                  <a:pt x="119" y="9725"/>
                </a:cubicBezTo>
                <a:cubicBezTo>
                  <a:pt x="118" y="10055"/>
                  <a:pt x="67" y="10357"/>
                  <a:pt x="10" y="10393"/>
                </a:cubicBezTo>
                <a:cubicBezTo>
                  <a:pt x="5" y="10395"/>
                  <a:pt x="4" y="10477"/>
                  <a:pt x="0" y="10497"/>
                </a:cubicBezTo>
                <a:cubicBezTo>
                  <a:pt x="4" y="10517"/>
                  <a:pt x="5" y="10599"/>
                  <a:pt x="10" y="10602"/>
                </a:cubicBezTo>
                <a:cubicBezTo>
                  <a:pt x="67" y="10638"/>
                  <a:pt x="114" y="11021"/>
                  <a:pt x="114" y="11449"/>
                </a:cubicBezTo>
                <a:cubicBezTo>
                  <a:pt x="114" y="13488"/>
                  <a:pt x="1167" y="16125"/>
                  <a:pt x="2685" y="17886"/>
                </a:cubicBezTo>
                <a:lnTo>
                  <a:pt x="2957" y="18199"/>
                </a:lnTo>
                <a:lnTo>
                  <a:pt x="2779" y="17831"/>
                </a:lnTo>
                <a:cubicBezTo>
                  <a:pt x="2616" y="17503"/>
                  <a:pt x="2588" y="17088"/>
                  <a:pt x="2581" y="14139"/>
                </a:cubicBezTo>
                <a:lnTo>
                  <a:pt x="2576" y="10811"/>
                </a:lnTo>
                <a:lnTo>
                  <a:pt x="3417" y="10811"/>
                </a:lnTo>
                <a:lnTo>
                  <a:pt x="4253" y="10811"/>
                </a:lnTo>
                <a:lnTo>
                  <a:pt x="4302" y="13985"/>
                </a:lnTo>
                <a:cubicBezTo>
                  <a:pt x="4363" y="17679"/>
                  <a:pt x="4347" y="17607"/>
                  <a:pt x="5316" y="17890"/>
                </a:cubicBezTo>
                <a:cubicBezTo>
                  <a:pt x="5965" y="18081"/>
                  <a:pt x="6612" y="18040"/>
                  <a:pt x="7165" y="17776"/>
                </a:cubicBezTo>
                <a:cubicBezTo>
                  <a:pt x="7800" y="17472"/>
                  <a:pt x="7805" y="17446"/>
                  <a:pt x="7862" y="13980"/>
                </a:cubicBezTo>
                <a:lnTo>
                  <a:pt x="7917" y="10811"/>
                </a:lnTo>
                <a:lnTo>
                  <a:pt x="8753" y="10811"/>
                </a:lnTo>
                <a:lnTo>
                  <a:pt x="9593" y="10811"/>
                </a:lnTo>
                <a:lnTo>
                  <a:pt x="9593" y="14029"/>
                </a:lnTo>
                <a:cubicBezTo>
                  <a:pt x="9593" y="16502"/>
                  <a:pt x="9556" y="17342"/>
                  <a:pt x="9445" y="17661"/>
                </a:cubicBezTo>
                <a:cubicBezTo>
                  <a:pt x="9240" y="18247"/>
                  <a:pt x="8481" y="19028"/>
                  <a:pt x="7833" y="19315"/>
                </a:cubicBezTo>
                <a:cubicBezTo>
                  <a:pt x="7113" y="19635"/>
                  <a:pt x="5430" y="19723"/>
                  <a:pt x="4722" y="19480"/>
                </a:cubicBezTo>
                <a:lnTo>
                  <a:pt x="4253" y="19320"/>
                </a:lnTo>
                <a:lnTo>
                  <a:pt x="4564" y="19579"/>
                </a:lnTo>
                <a:cubicBezTo>
                  <a:pt x="4932" y="19888"/>
                  <a:pt x="6743" y="20796"/>
                  <a:pt x="7497" y="21049"/>
                </a:cubicBezTo>
                <a:cubicBezTo>
                  <a:pt x="7784" y="21146"/>
                  <a:pt x="8303" y="21288"/>
                  <a:pt x="8649" y="21368"/>
                </a:cubicBezTo>
                <a:cubicBezTo>
                  <a:pt x="9649" y="21600"/>
                  <a:pt x="12614" y="21510"/>
                  <a:pt x="13623" y="21214"/>
                </a:cubicBezTo>
                <a:cubicBezTo>
                  <a:pt x="15514" y="20659"/>
                  <a:pt x="17638" y="19337"/>
                  <a:pt x="18781" y="18010"/>
                </a:cubicBezTo>
                <a:cubicBezTo>
                  <a:pt x="20326" y="16214"/>
                  <a:pt x="21324" y="13942"/>
                  <a:pt x="21446" y="11942"/>
                </a:cubicBezTo>
                <a:cubicBezTo>
                  <a:pt x="21479" y="11403"/>
                  <a:pt x="21550" y="10941"/>
                  <a:pt x="21599" y="10911"/>
                </a:cubicBezTo>
                <a:cubicBezTo>
                  <a:pt x="21600" y="10910"/>
                  <a:pt x="21599" y="10877"/>
                  <a:pt x="21599" y="10876"/>
                </a:cubicBezTo>
                <a:cubicBezTo>
                  <a:pt x="21593" y="10828"/>
                  <a:pt x="21587" y="10716"/>
                  <a:pt x="21580" y="10711"/>
                </a:cubicBezTo>
                <a:cubicBezTo>
                  <a:pt x="21522" y="10676"/>
                  <a:pt x="21476" y="10319"/>
                  <a:pt x="21476" y="9924"/>
                </a:cubicBezTo>
                <a:cubicBezTo>
                  <a:pt x="21476" y="8578"/>
                  <a:pt x="20828" y="6576"/>
                  <a:pt x="19879" y="4987"/>
                </a:cubicBezTo>
                <a:lnTo>
                  <a:pt x="19547" y="4434"/>
                </a:lnTo>
                <a:lnTo>
                  <a:pt x="16729" y="4409"/>
                </a:lnTo>
                <a:lnTo>
                  <a:pt x="13910" y="4379"/>
                </a:lnTo>
                <a:lnTo>
                  <a:pt x="13910" y="3796"/>
                </a:lnTo>
                <a:lnTo>
                  <a:pt x="13910" y="3218"/>
                </a:lnTo>
                <a:lnTo>
                  <a:pt x="16200" y="3169"/>
                </a:lnTo>
                <a:lnTo>
                  <a:pt x="18489" y="3114"/>
                </a:lnTo>
                <a:lnTo>
                  <a:pt x="17604" y="2391"/>
                </a:lnTo>
                <a:cubicBezTo>
                  <a:pt x="16475" y="1479"/>
                  <a:pt x="14760" y="619"/>
                  <a:pt x="13371" y="264"/>
                </a:cubicBezTo>
                <a:cubicBezTo>
                  <a:pt x="12515" y="45"/>
                  <a:pt x="12089" y="0"/>
                  <a:pt x="10894" y="0"/>
                </a:cubicBezTo>
                <a:close/>
                <a:moveTo>
                  <a:pt x="18321" y="4748"/>
                </a:moveTo>
                <a:cubicBezTo>
                  <a:pt x="19568" y="4748"/>
                  <a:pt x="20326" y="5783"/>
                  <a:pt x="20324" y="7478"/>
                </a:cubicBezTo>
                <a:cubicBezTo>
                  <a:pt x="20323" y="8392"/>
                  <a:pt x="20070" y="9072"/>
                  <a:pt x="19488" y="9740"/>
                </a:cubicBezTo>
                <a:cubicBezTo>
                  <a:pt x="19302" y="9954"/>
                  <a:pt x="19114" y="10128"/>
                  <a:pt x="19073" y="10128"/>
                </a:cubicBezTo>
                <a:cubicBezTo>
                  <a:pt x="19031" y="10128"/>
                  <a:pt x="18844" y="9913"/>
                  <a:pt x="18657" y="9650"/>
                </a:cubicBezTo>
                <a:lnTo>
                  <a:pt x="18321" y="9172"/>
                </a:lnTo>
                <a:lnTo>
                  <a:pt x="18633" y="8883"/>
                </a:lnTo>
                <a:cubicBezTo>
                  <a:pt x="19000" y="8537"/>
                  <a:pt x="19171" y="7982"/>
                  <a:pt x="19172" y="7159"/>
                </a:cubicBezTo>
                <a:cubicBezTo>
                  <a:pt x="19172" y="6494"/>
                  <a:pt x="18986" y="6169"/>
                  <a:pt x="18539" y="6063"/>
                </a:cubicBezTo>
                <a:cubicBezTo>
                  <a:pt x="18072" y="5952"/>
                  <a:pt x="17865" y="6264"/>
                  <a:pt x="17555" y="7543"/>
                </a:cubicBezTo>
                <a:cubicBezTo>
                  <a:pt x="17243" y="8828"/>
                  <a:pt x="16996" y="9312"/>
                  <a:pt x="16511" y="9610"/>
                </a:cubicBezTo>
                <a:cubicBezTo>
                  <a:pt x="16162" y="9825"/>
                  <a:pt x="15472" y="9876"/>
                  <a:pt x="15052" y="9715"/>
                </a:cubicBezTo>
                <a:cubicBezTo>
                  <a:pt x="14641" y="9557"/>
                  <a:pt x="14051" y="8863"/>
                  <a:pt x="13925" y="8395"/>
                </a:cubicBezTo>
                <a:cubicBezTo>
                  <a:pt x="13770" y="7822"/>
                  <a:pt x="13773" y="6810"/>
                  <a:pt x="13930" y="6242"/>
                </a:cubicBezTo>
                <a:cubicBezTo>
                  <a:pt x="14048" y="5815"/>
                  <a:pt x="14787" y="4853"/>
                  <a:pt x="14998" y="4853"/>
                </a:cubicBezTo>
                <a:cubicBezTo>
                  <a:pt x="15048" y="4853"/>
                  <a:pt x="15231" y="5051"/>
                  <a:pt x="15403" y="5291"/>
                </a:cubicBezTo>
                <a:lnTo>
                  <a:pt x="15715" y="5724"/>
                </a:lnTo>
                <a:lnTo>
                  <a:pt x="15349" y="6133"/>
                </a:lnTo>
                <a:cubicBezTo>
                  <a:pt x="14921" y="6610"/>
                  <a:pt x="14837" y="6896"/>
                  <a:pt x="14904" y="7603"/>
                </a:cubicBezTo>
                <a:cubicBezTo>
                  <a:pt x="14963" y="8218"/>
                  <a:pt x="15213" y="8544"/>
                  <a:pt x="15626" y="8544"/>
                </a:cubicBezTo>
                <a:cubicBezTo>
                  <a:pt x="16013" y="8544"/>
                  <a:pt x="16155" y="8256"/>
                  <a:pt x="16437" y="6915"/>
                </a:cubicBezTo>
                <a:cubicBezTo>
                  <a:pt x="16774" y="5313"/>
                  <a:pt x="17269" y="4748"/>
                  <a:pt x="18321" y="474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333</Words>
  <Application>Microsoft Macintosh PowerPoint</Application>
  <PresentationFormat>Custom</PresentationFormat>
  <Paragraphs>115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Taillefert Stefano</cp:lastModifiedBy>
  <cp:revision>9</cp:revision>
  <dcterms:modified xsi:type="dcterms:W3CDTF">2021-04-18T14:27:13Z</dcterms:modified>
</cp:coreProperties>
</file>